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3D29-6648-45AC-B602-27005437529B}" type="datetimeFigureOut">
              <a:rPr lang="pl-PL" smtClean="0"/>
              <a:t>2018-05-14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E179-1987-4D0A-A4A5-C464E302294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3D29-6648-45AC-B602-27005437529B}" type="datetimeFigureOut">
              <a:rPr lang="pl-PL" smtClean="0"/>
              <a:t>2018-05-14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E179-1987-4D0A-A4A5-C464E302294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3D29-6648-45AC-B602-27005437529B}" type="datetimeFigureOut">
              <a:rPr lang="pl-PL" smtClean="0"/>
              <a:t>2018-05-14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E179-1987-4D0A-A4A5-C464E302294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3D29-6648-45AC-B602-27005437529B}" type="datetimeFigureOut">
              <a:rPr lang="pl-PL" smtClean="0"/>
              <a:t>2018-05-14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E179-1987-4D0A-A4A5-C464E302294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3D29-6648-45AC-B602-27005437529B}" type="datetimeFigureOut">
              <a:rPr lang="pl-PL" smtClean="0"/>
              <a:t>2018-05-14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E179-1987-4D0A-A4A5-C464E302294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3D29-6648-45AC-B602-27005437529B}" type="datetimeFigureOut">
              <a:rPr lang="pl-PL" smtClean="0"/>
              <a:t>2018-05-14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E179-1987-4D0A-A4A5-C464E302294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3D29-6648-45AC-B602-27005437529B}" type="datetimeFigureOut">
              <a:rPr lang="pl-PL" smtClean="0"/>
              <a:t>2018-05-14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E179-1987-4D0A-A4A5-C464E302294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3D29-6648-45AC-B602-27005437529B}" type="datetimeFigureOut">
              <a:rPr lang="pl-PL" smtClean="0"/>
              <a:t>2018-05-14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E179-1987-4D0A-A4A5-C464E302294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3D29-6648-45AC-B602-27005437529B}" type="datetimeFigureOut">
              <a:rPr lang="pl-PL" smtClean="0"/>
              <a:t>2018-05-14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E179-1987-4D0A-A4A5-C464E302294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3D29-6648-45AC-B602-27005437529B}" type="datetimeFigureOut">
              <a:rPr lang="pl-PL" smtClean="0"/>
              <a:t>2018-05-14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E179-1987-4D0A-A4A5-C464E302294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3D29-6648-45AC-B602-27005437529B}" type="datetimeFigureOut">
              <a:rPr lang="pl-PL" smtClean="0"/>
              <a:t>2018-05-14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AE179-1987-4D0A-A4A5-C464E302294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23D29-6648-45AC-B602-27005437529B}" type="datetimeFigureOut">
              <a:rPr lang="pl-PL" smtClean="0"/>
              <a:t>2018-05-14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AE179-1987-4D0A-A4A5-C464E302294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_DSC8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0" y="332656"/>
            <a:ext cx="9144516" cy="60963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DSC8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516" cy="6096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DSC8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0" y="429000"/>
            <a:ext cx="9000000" cy="600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e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31166" cy="49034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MG_4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MG_43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Pokaz na ekranie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Maniek</dc:creator>
  <cp:lastModifiedBy>Maniek</cp:lastModifiedBy>
  <cp:revision>1</cp:revision>
  <dcterms:created xsi:type="dcterms:W3CDTF">2018-05-14T18:55:09Z</dcterms:created>
  <dcterms:modified xsi:type="dcterms:W3CDTF">2018-05-14T19:01:43Z</dcterms:modified>
</cp:coreProperties>
</file>